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76" r:id="rId7"/>
    <p:sldId id="277" r:id="rId8"/>
    <p:sldId id="278" r:id="rId9"/>
    <p:sldId id="279" r:id="rId10"/>
    <p:sldId id="292" r:id="rId11"/>
    <p:sldId id="293" r:id="rId12"/>
    <p:sldId id="294" r:id="rId13"/>
    <p:sldId id="295" r:id="rId14"/>
    <p:sldId id="296" r:id="rId15"/>
    <p:sldId id="260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283"/>
    <a:srgbClr val="F2F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922465-28DE-4478-8240-855DEAE212F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396934-AC24-4AC5-83D4-F7FB252B5794}">
      <dgm:prSet phldrT="[Text]"/>
      <dgm:spPr/>
      <dgm:t>
        <a:bodyPr/>
        <a:lstStyle/>
        <a:p>
          <a:r>
            <a:rPr lang="en-US" dirty="0"/>
            <a:t>USERS</a:t>
          </a:r>
        </a:p>
      </dgm:t>
    </dgm:pt>
    <dgm:pt modelId="{90569665-1AB3-499A-8B62-DC0A0ABC5ACF}" type="parTrans" cxnId="{D23A6ABA-BCAB-4449-B8DD-8096CF27C2D0}">
      <dgm:prSet/>
      <dgm:spPr/>
      <dgm:t>
        <a:bodyPr/>
        <a:lstStyle/>
        <a:p>
          <a:endParaRPr lang="en-US"/>
        </a:p>
      </dgm:t>
    </dgm:pt>
    <dgm:pt modelId="{802D154A-DF88-4975-B0AE-77682FE51279}" type="sibTrans" cxnId="{D23A6ABA-BCAB-4449-B8DD-8096CF27C2D0}">
      <dgm:prSet/>
      <dgm:spPr/>
      <dgm:t>
        <a:bodyPr/>
        <a:lstStyle/>
        <a:p>
          <a:endParaRPr lang="en-US"/>
        </a:p>
      </dgm:t>
    </dgm:pt>
    <dgm:pt modelId="{02ED1C42-CC11-4E34-AF68-EB595994BBDA}">
      <dgm:prSet phldrT="[Text]"/>
      <dgm:spPr/>
      <dgm:t>
        <a:bodyPr/>
        <a:lstStyle/>
        <a:p>
          <a:r>
            <a:rPr lang="en-US" dirty="0" err="1"/>
            <a:t>FrontEnd</a:t>
          </a:r>
          <a:r>
            <a:rPr lang="en-US" dirty="0"/>
            <a:t> </a:t>
          </a:r>
        </a:p>
        <a:p>
          <a:r>
            <a:rPr lang="en-US" dirty="0"/>
            <a:t>(HTML/CSS)</a:t>
          </a:r>
        </a:p>
      </dgm:t>
    </dgm:pt>
    <dgm:pt modelId="{F8E3860E-CBAC-4B08-8AE6-583AB4E7BFD3}" type="parTrans" cxnId="{0B90E4A8-BD29-401F-B23E-D7F67F4F776C}">
      <dgm:prSet/>
      <dgm:spPr/>
      <dgm:t>
        <a:bodyPr/>
        <a:lstStyle/>
        <a:p>
          <a:endParaRPr lang="en-US"/>
        </a:p>
      </dgm:t>
    </dgm:pt>
    <dgm:pt modelId="{F686604F-7BA2-454B-A17F-6148DFDFA6B3}" type="sibTrans" cxnId="{0B90E4A8-BD29-401F-B23E-D7F67F4F776C}">
      <dgm:prSet/>
      <dgm:spPr/>
      <dgm:t>
        <a:bodyPr/>
        <a:lstStyle/>
        <a:p>
          <a:endParaRPr lang="en-US"/>
        </a:p>
      </dgm:t>
    </dgm:pt>
    <dgm:pt modelId="{41DCA09A-30C7-4A86-997D-BD60F32CAF23}">
      <dgm:prSet phldrT="[Text]"/>
      <dgm:spPr/>
      <dgm:t>
        <a:bodyPr/>
        <a:lstStyle/>
        <a:p>
          <a:r>
            <a:rPr lang="en-US" dirty="0" err="1"/>
            <a:t>BackEnd</a:t>
          </a:r>
          <a:endParaRPr lang="en-US" dirty="0"/>
        </a:p>
        <a:p>
          <a:r>
            <a:rPr lang="en-US" dirty="0"/>
            <a:t>(Java)</a:t>
          </a:r>
        </a:p>
      </dgm:t>
    </dgm:pt>
    <dgm:pt modelId="{F5B832DE-9D2F-4AA2-82A6-C5935EB04F49}" type="parTrans" cxnId="{5DF90E87-6529-4E84-8706-27EA3F8F0277}">
      <dgm:prSet/>
      <dgm:spPr/>
      <dgm:t>
        <a:bodyPr/>
        <a:lstStyle/>
        <a:p>
          <a:endParaRPr lang="en-US"/>
        </a:p>
      </dgm:t>
    </dgm:pt>
    <dgm:pt modelId="{1E4FFC2D-0EC3-4C50-9C27-1D64F92D4FAB}" type="sibTrans" cxnId="{5DF90E87-6529-4E84-8706-27EA3F8F0277}">
      <dgm:prSet/>
      <dgm:spPr/>
      <dgm:t>
        <a:bodyPr/>
        <a:lstStyle/>
        <a:p>
          <a:endParaRPr lang="en-US"/>
        </a:p>
      </dgm:t>
    </dgm:pt>
    <dgm:pt modelId="{6D343EE5-BAB8-4E9C-93A2-95845F5C2D17}">
      <dgm:prSet/>
      <dgm:spPr/>
      <dgm:t>
        <a:bodyPr/>
        <a:lstStyle/>
        <a:p>
          <a:r>
            <a:rPr lang="en-US" dirty="0"/>
            <a:t>Database</a:t>
          </a:r>
        </a:p>
        <a:p>
          <a:r>
            <a:rPr lang="en-US" dirty="0"/>
            <a:t>(</a:t>
          </a:r>
          <a:r>
            <a:rPr lang="en-US" dirty="0" err="1"/>
            <a:t>MySql</a:t>
          </a:r>
          <a:r>
            <a:rPr lang="en-US" dirty="0"/>
            <a:t>/PHP)</a:t>
          </a:r>
        </a:p>
      </dgm:t>
    </dgm:pt>
    <dgm:pt modelId="{28B9F48B-C0E0-49C9-89BC-9BC40B0005A9}" type="parTrans" cxnId="{98D95ACC-4B4D-410F-A02C-A34B80DC5400}">
      <dgm:prSet/>
      <dgm:spPr/>
    </dgm:pt>
    <dgm:pt modelId="{D6864C8B-F9B4-41B7-B070-54FC6E0AC233}" type="sibTrans" cxnId="{98D95ACC-4B4D-410F-A02C-A34B80DC5400}">
      <dgm:prSet/>
      <dgm:spPr/>
    </dgm:pt>
    <dgm:pt modelId="{35B84914-998E-4E21-8E22-B87E668AD4DA}" type="pres">
      <dgm:prSet presAssocID="{C8922465-28DE-4478-8240-855DEAE212F0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793D671E-F85A-4233-A284-EBB872E73C7B}" type="pres">
      <dgm:prSet presAssocID="{6D343EE5-BAB8-4E9C-93A2-95845F5C2D17}" presName="Accent4" presStyleCnt="0"/>
      <dgm:spPr/>
    </dgm:pt>
    <dgm:pt modelId="{41A5858B-3569-4540-9EDC-1E54982DFB34}" type="pres">
      <dgm:prSet presAssocID="{6D343EE5-BAB8-4E9C-93A2-95845F5C2D17}" presName="Accent" presStyleLbl="node1" presStyleIdx="0" presStyleCnt="4"/>
      <dgm:spPr/>
    </dgm:pt>
    <dgm:pt modelId="{E2CEFA8F-1FDF-4547-8BAE-DC8365746594}" type="pres">
      <dgm:prSet presAssocID="{6D343EE5-BAB8-4E9C-93A2-95845F5C2D17}" presName="ParentBackground4" presStyleCnt="0"/>
      <dgm:spPr/>
    </dgm:pt>
    <dgm:pt modelId="{761F30FA-CC62-4A1E-8152-6798A3471AED}" type="pres">
      <dgm:prSet presAssocID="{6D343EE5-BAB8-4E9C-93A2-95845F5C2D17}" presName="ParentBackground" presStyleLbl="fgAcc1" presStyleIdx="0" presStyleCnt="4"/>
      <dgm:spPr/>
    </dgm:pt>
    <dgm:pt modelId="{7EDE8A39-2990-4C65-B4AB-E014EB428B8B}" type="pres">
      <dgm:prSet presAssocID="{6D343EE5-BAB8-4E9C-93A2-95845F5C2D1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1FE8B47-6C2C-4922-81DA-39E6E2A01D7B}" type="pres">
      <dgm:prSet presAssocID="{41DCA09A-30C7-4A86-997D-BD60F32CAF23}" presName="Accent3" presStyleCnt="0"/>
      <dgm:spPr/>
    </dgm:pt>
    <dgm:pt modelId="{CDB78564-F1DD-4ABF-89EA-65B773887A73}" type="pres">
      <dgm:prSet presAssocID="{41DCA09A-30C7-4A86-997D-BD60F32CAF23}" presName="Accent" presStyleLbl="node1" presStyleIdx="1" presStyleCnt="4"/>
      <dgm:spPr/>
    </dgm:pt>
    <dgm:pt modelId="{020A401A-4662-4A2C-9B79-8CFAEDF2C535}" type="pres">
      <dgm:prSet presAssocID="{41DCA09A-30C7-4A86-997D-BD60F32CAF23}" presName="ParentBackground3" presStyleCnt="0"/>
      <dgm:spPr/>
    </dgm:pt>
    <dgm:pt modelId="{46DCFA0F-4087-4E59-A36F-6371F388F7D4}" type="pres">
      <dgm:prSet presAssocID="{41DCA09A-30C7-4A86-997D-BD60F32CAF23}" presName="ParentBackground" presStyleLbl="fgAcc1" presStyleIdx="1" presStyleCnt="4"/>
      <dgm:spPr/>
    </dgm:pt>
    <dgm:pt modelId="{D50B256E-E258-41B7-8123-2BA0DE8204B6}" type="pres">
      <dgm:prSet presAssocID="{41DCA09A-30C7-4A86-997D-BD60F32CAF2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BC5F093-88D1-4B28-9360-4140ED74BDE4}" type="pres">
      <dgm:prSet presAssocID="{02ED1C42-CC11-4E34-AF68-EB595994BBDA}" presName="Accent2" presStyleCnt="0"/>
      <dgm:spPr/>
    </dgm:pt>
    <dgm:pt modelId="{5A225F3F-D542-4C00-8D2A-0A3D773CDDE4}" type="pres">
      <dgm:prSet presAssocID="{02ED1C42-CC11-4E34-AF68-EB595994BBDA}" presName="Accent" presStyleLbl="node1" presStyleIdx="2" presStyleCnt="4"/>
      <dgm:spPr/>
    </dgm:pt>
    <dgm:pt modelId="{956D2C6F-35EE-47C9-962B-D0CB53984360}" type="pres">
      <dgm:prSet presAssocID="{02ED1C42-CC11-4E34-AF68-EB595994BBDA}" presName="ParentBackground2" presStyleCnt="0"/>
      <dgm:spPr/>
    </dgm:pt>
    <dgm:pt modelId="{52AFF075-72CF-4263-BE29-48093B3F3C72}" type="pres">
      <dgm:prSet presAssocID="{02ED1C42-CC11-4E34-AF68-EB595994BBDA}" presName="ParentBackground" presStyleLbl="fgAcc1" presStyleIdx="2" presStyleCnt="4"/>
      <dgm:spPr/>
    </dgm:pt>
    <dgm:pt modelId="{1FBB3772-C211-43D3-B8D2-00C720C502ED}" type="pres">
      <dgm:prSet presAssocID="{02ED1C42-CC11-4E34-AF68-EB595994BBD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D159753-6D50-4192-86F7-253FF2B31DB4}" type="pres">
      <dgm:prSet presAssocID="{88396934-AC24-4AC5-83D4-F7FB252B5794}" presName="Accent1" presStyleCnt="0"/>
      <dgm:spPr/>
    </dgm:pt>
    <dgm:pt modelId="{CB677E86-8856-45AB-B081-52517A49690E}" type="pres">
      <dgm:prSet presAssocID="{88396934-AC24-4AC5-83D4-F7FB252B5794}" presName="Accent" presStyleLbl="node1" presStyleIdx="3" presStyleCnt="4"/>
      <dgm:spPr/>
    </dgm:pt>
    <dgm:pt modelId="{EA1C9263-DAE7-4DBD-A731-029F59EFA6E2}" type="pres">
      <dgm:prSet presAssocID="{88396934-AC24-4AC5-83D4-F7FB252B5794}" presName="ParentBackground1" presStyleCnt="0"/>
      <dgm:spPr/>
    </dgm:pt>
    <dgm:pt modelId="{AE120009-7DE2-4981-9177-0EF9917741C3}" type="pres">
      <dgm:prSet presAssocID="{88396934-AC24-4AC5-83D4-F7FB252B5794}" presName="ParentBackground" presStyleLbl="fgAcc1" presStyleIdx="3" presStyleCnt="4"/>
      <dgm:spPr/>
    </dgm:pt>
    <dgm:pt modelId="{C7E261C6-6340-4D59-9A5D-326ED3152071}" type="pres">
      <dgm:prSet presAssocID="{88396934-AC24-4AC5-83D4-F7FB252B579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B7994E39-A005-408E-976C-2B7BE0A40AE5}" type="presOf" srcId="{02ED1C42-CC11-4E34-AF68-EB595994BBDA}" destId="{1FBB3772-C211-43D3-B8D2-00C720C502ED}" srcOrd="1" destOrd="0" presId="urn:microsoft.com/office/officeart/2011/layout/CircleProcess"/>
    <dgm:cxn modelId="{5DF90E87-6529-4E84-8706-27EA3F8F0277}" srcId="{C8922465-28DE-4478-8240-855DEAE212F0}" destId="{41DCA09A-30C7-4A86-997D-BD60F32CAF23}" srcOrd="2" destOrd="0" parTransId="{F5B832DE-9D2F-4AA2-82A6-C5935EB04F49}" sibTransId="{1E4FFC2D-0EC3-4C50-9C27-1D64F92D4FAB}"/>
    <dgm:cxn modelId="{DC812692-F47B-4782-BD31-4F26F2DCE83C}" type="presOf" srcId="{88396934-AC24-4AC5-83D4-F7FB252B5794}" destId="{AE120009-7DE2-4981-9177-0EF9917741C3}" srcOrd="0" destOrd="0" presId="urn:microsoft.com/office/officeart/2011/layout/CircleProcess"/>
    <dgm:cxn modelId="{3FF49896-337E-475F-87F6-868AA7A3A97B}" type="presOf" srcId="{02ED1C42-CC11-4E34-AF68-EB595994BBDA}" destId="{52AFF075-72CF-4263-BE29-48093B3F3C72}" srcOrd="0" destOrd="0" presId="urn:microsoft.com/office/officeart/2011/layout/CircleProcess"/>
    <dgm:cxn modelId="{78800D99-CD03-4BE3-8C39-62C800EC7724}" type="presOf" srcId="{41DCA09A-30C7-4A86-997D-BD60F32CAF23}" destId="{46DCFA0F-4087-4E59-A36F-6371F388F7D4}" srcOrd="0" destOrd="0" presId="urn:microsoft.com/office/officeart/2011/layout/CircleProcess"/>
    <dgm:cxn modelId="{56B3529E-3352-4E44-B2E5-3F5202E7082D}" type="presOf" srcId="{41DCA09A-30C7-4A86-997D-BD60F32CAF23}" destId="{D50B256E-E258-41B7-8123-2BA0DE8204B6}" srcOrd="1" destOrd="0" presId="urn:microsoft.com/office/officeart/2011/layout/CircleProcess"/>
    <dgm:cxn modelId="{7EC56CA1-7BC8-4629-865E-5F75B53292A9}" type="presOf" srcId="{C8922465-28DE-4478-8240-855DEAE212F0}" destId="{35B84914-998E-4E21-8E22-B87E668AD4DA}" srcOrd="0" destOrd="0" presId="urn:microsoft.com/office/officeart/2011/layout/CircleProcess"/>
    <dgm:cxn modelId="{0B90E4A8-BD29-401F-B23E-D7F67F4F776C}" srcId="{C8922465-28DE-4478-8240-855DEAE212F0}" destId="{02ED1C42-CC11-4E34-AF68-EB595994BBDA}" srcOrd="1" destOrd="0" parTransId="{F8E3860E-CBAC-4B08-8AE6-583AB4E7BFD3}" sibTransId="{F686604F-7BA2-454B-A17F-6148DFDFA6B3}"/>
    <dgm:cxn modelId="{D23A6ABA-BCAB-4449-B8DD-8096CF27C2D0}" srcId="{C8922465-28DE-4478-8240-855DEAE212F0}" destId="{88396934-AC24-4AC5-83D4-F7FB252B5794}" srcOrd="0" destOrd="0" parTransId="{90569665-1AB3-499A-8B62-DC0A0ABC5ACF}" sibTransId="{802D154A-DF88-4975-B0AE-77682FE51279}"/>
    <dgm:cxn modelId="{98D95ACC-4B4D-410F-A02C-A34B80DC5400}" srcId="{C8922465-28DE-4478-8240-855DEAE212F0}" destId="{6D343EE5-BAB8-4E9C-93A2-95845F5C2D17}" srcOrd="3" destOrd="0" parTransId="{28B9F48B-C0E0-49C9-89BC-9BC40B0005A9}" sibTransId="{D6864C8B-F9B4-41B7-B070-54FC6E0AC233}"/>
    <dgm:cxn modelId="{3A0818DE-74DB-4A72-939A-369F8E3201A0}" type="presOf" srcId="{6D343EE5-BAB8-4E9C-93A2-95845F5C2D17}" destId="{7EDE8A39-2990-4C65-B4AB-E014EB428B8B}" srcOrd="1" destOrd="0" presId="urn:microsoft.com/office/officeart/2011/layout/CircleProcess"/>
    <dgm:cxn modelId="{730C85F9-AAE2-4F8C-85E1-5FC4789529DE}" type="presOf" srcId="{88396934-AC24-4AC5-83D4-F7FB252B5794}" destId="{C7E261C6-6340-4D59-9A5D-326ED3152071}" srcOrd="1" destOrd="0" presId="urn:microsoft.com/office/officeart/2011/layout/CircleProcess"/>
    <dgm:cxn modelId="{36CF12FA-DB21-4F02-8522-FB99E184DC26}" type="presOf" srcId="{6D343EE5-BAB8-4E9C-93A2-95845F5C2D17}" destId="{761F30FA-CC62-4A1E-8152-6798A3471AED}" srcOrd="0" destOrd="0" presId="urn:microsoft.com/office/officeart/2011/layout/CircleProcess"/>
    <dgm:cxn modelId="{A596A054-F7E9-4D92-9DC4-5FE0D1F655B8}" type="presParOf" srcId="{35B84914-998E-4E21-8E22-B87E668AD4DA}" destId="{793D671E-F85A-4233-A284-EBB872E73C7B}" srcOrd="0" destOrd="0" presId="urn:microsoft.com/office/officeart/2011/layout/CircleProcess"/>
    <dgm:cxn modelId="{0BD6038E-8C3D-4761-AC51-9FB8ED580CCB}" type="presParOf" srcId="{793D671E-F85A-4233-A284-EBB872E73C7B}" destId="{41A5858B-3569-4540-9EDC-1E54982DFB34}" srcOrd="0" destOrd="0" presId="urn:microsoft.com/office/officeart/2011/layout/CircleProcess"/>
    <dgm:cxn modelId="{5AA908EA-81E8-4620-8124-58E73E0E8AFC}" type="presParOf" srcId="{35B84914-998E-4E21-8E22-B87E668AD4DA}" destId="{E2CEFA8F-1FDF-4547-8BAE-DC8365746594}" srcOrd="1" destOrd="0" presId="urn:microsoft.com/office/officeart/2011/layout/CircleProcess"/>
    <dgm:cxn modelId="{196095D1-0FD1-4016-A857-AEF3245D7F9F}" type="presParOf" srcId="{E2CEFA8F-1FDF-4547-8BAE-DC8365746594}" destId="{761F30FA-CC62-4A1E-8152-6798A3471AED}" srcOrd="0" destOrd="0" presId="urn:microsoft.com/office/officeart/2011/layout/CircleProcess"/>
    <dgm:cxn modelId="{2A15C50F-DB54-4BF4-B85F-6C61ABCAE9C0}" type="presParOf" srcId="{35B84914-998E-4E21-8E22-B87E668AD4DA}" destId="{7EDE8A39-2990-4C65-B4AB-E014EB428B8B}" srcOrd="2" destOrd="0" presId="urn:microsoft.com/office/officeart/2011/layout/CircleProcess"/>
    <dgm:cxn modelId="{6228AA24-3F52-4CA4-ADA8-CB8FDAF0DC91}" type="presParOf" srcId="{35B84914-998E-4E21-8E22-B87E668AD4DA}" destId="{31FE8B47-6C2C-4922-81DA-39E6E2A01D7B}" srcOrd="3" destOrd="0" presId="urn:microsoft.com/office/officeart/2011/layout/CircleProcess"/>
    <dgm:cxn modelId="{BC12C2A6-8CC0-487D-A9D6-541F7BA49860}" type="presParOf" srcId="{31FE8B47-6C2C-4922-81DA-39E6E2A01D7B}" destId="{CDB78564-F1DD-4ABF-89EA-65B773887A73}" srcOrd="0" destOrd="0" presId="urn:microsoft.com/office/officeart/2011/layout/CircleProcess"/>
    <dgm:cxn modelId="{091FAF87-4D38-4C93-95C6-BB3ACA92473C}" type="presParOf" srcId="{35B84914-998E-4E21-8E22-B87E668AD4DA}" destId="{020A401A-4662-4A2C-9B79-8CFAEDF2C535}" srcOrd="4" destOrd="0" presId="urn:microsoft.com/office/officeart/2011/layout/CircleProcess"/>
    <dgm:cxn modelId="{AE294EF2-BBA0-47A1-9DF6-DB6F09160886}" type="presParOf" srcId="{020A401A-4662-4A2C-9B79-8CFAEDF2C535}" destId="{46DCFA0F-4087-4E59-A36F-6371F388F7D4}" srcOrd="0" destOrd="0" presId="urn:microsoft.com/office/officeart/2011/layout/CircleProcess"/>
    <dgm:cxn modelId="{38FF7F2C-8F24-4CB4-AA31-82993C238233}" type="presParOf" srcId="{35B84914-998E-4E21-8E22-B87E668AD4DA}" destId="{D50B256E-E258-41B7-8123-2BA0DE8204B6}" srcOrd="5" destOrd="0" presId="urn:microsoft.com/office/officeart/2011/layout/CircleProcess"/>
    <dgm:cxn modelId="{2699781D-3567-4DF9-9826-399DEEE38852}" type="presParOf" srcId="{35B84914-998E-4E21-8E22-B87E668AD4DA}" destId="{BBC5F093-88D1-4B28-9360-4140ED74BDE4}" srcOrd="6" destOrd="0" presId="urn:microsoft.com/office/officeart/2011/layout/CircleProcess"/>
    <dgm:cxn modelId="{552931C2-9E1F-455C-B395-A3F639C9DA7D}" type="presParOf" srcId="{BBC5F093-88D1-4B28-9360-4140ED74BDE4}" destId="{5A225F3F-D542-4C00-8D2A-0A3D773CDDE4}" srcOrd="0" destOrd="0" presId="urn:microsoft.com/office/officeart/2011/layout/CircleProcess"/>
    <dgm:cxn modelId="{ED792DF2-794F-4634-B593-7C9246EF5689}" type="presParOf" srcId="{35B84914-998E-4E21-8E22-B87E668AD4DA}" destId="{956D2C6F-35EE-47C9-962B-D0CB53984360}" srcOrd="7" destOrd="0" presId="urn:microsoft.com/office/officeart/2011/layout/CircleProcess"/>
    <dgm:cxn modelId="{BE43E573-9A92-4E70-B59A-832E8872084C}" type="presParOf" srcId="{956D2C6F-35EE-47C9-962B-D0CB53984360}" destId="{52AFF075-72CF-4263-BE29-48093B3F3C72}" srcOrd="0" destOrd="0" presId="urn:microsoft.com/office/officeart/2011/layout/CircleProcess"/>
    <dgm:cxn modelId="{00C38290-5310-42B9-A416-385FC54CAF42}" type="presParOf" srcId="{35B84914-998E-4E21-8E22-B87E668AD4DA}" destId="{1FBB3772-C211-43D3-B8D2-00C720C502ED}" srcOrd="8" destOrd="0" presId="urn:microsoft.com/office/officeart/2011/layout/CircleProcess"/>
    <dgm:cxn modelId="{6B3C57DA-0F14-4079-902A-A1A5CBD48C00}" type="presParOf" srcId="{35B84914-998E-4E21-8E22-B87E668AD4DA}" destId="{CD159753-6D50-4192-86F7-253FF2B31DB4}" srcOrd="9" destOrd="0" presId="urn:microsoft.com/office/officeart/2011/layout/CircleProcess"/>
    <dgm:cxn modelId="{75D24B32-0BC2-41F3-AE68-DE4B0AB038DE}" type="presParOf" srcId="{CD159753-6D50-4192-86F7-253FF2B31DB4}" destId="{CB677E86-8856-45AB-B081-52517A49690E}" srcOrd="0" destOrd="0" presId="urn:microsoft.com/office/officeart/2011/layout/CircleProcess"/>
    <dgm:cxn modelId="{0CCCEDEE-A713-43BB-9843-1732A8C0AD5B}" type="presParOf" srcId="{35B84914-998E-4E21-8E22-B87E668AD4DA}" destId="{EA1C9263-DAE7-4DBD-A731-029F59EFA6E2}" srcOrd="10" destOrd="0" presId="urn:microsoft.com/office/officeart/2011/layout/CircleProcess"/>
    <dgm:cxn modelId="{3174002C-25BA-4AF4-A87F-25569AF41CFA}" type="presParOf" srcId="{EA1C9263-DAE7-4DBD-A731-029F59EFA6E2}" destId="{AE120009-7DE2-4981-9177-0EF9917741C3}" srcOrd="0" destOrd="0" presId="urn:microsoft.com/office/officeart/2011/layout/CircleProcess"/>
    <dgm:cxn modelId="{93B9F636-CE66-4DDD-A678-1DFE6DBE4F48}" type="presParOf" srcId="{35B84914-998E-4E21-8E22-B87E668AD4DA}" destId="{C7E261C6-6340-4D59-9A5D-326ED3152071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5858B-3569-4540-9EDC-1E54982DFB34}">
      <dsp:nvSpPr>
        <dsp:cNvPr id="0" name=""/>
        <dsp:cNvSpPr/>
      </dsp:nvSpPr>
      <dsp:spPr>
        <a:xfrm>
          <a:off x="8032411" y="991622"/>
          <a:ext cx="2404903" cy="24050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F30FA-CC62-4A1E-8152-6798A3471AED}">
      <dsp:nvSpPr>
        <dsp:cNvPr id="0" name=""/>
        <dsp:cNvSpPr/>
      </dsp:nvSpPr>
      <dsp:spPr>
        <a:xfrm>
          <a:off x="8112850" y="1071804"/>
          <a:ext cx="2245058" cy="2244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Database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</a:t>
          </a:r>
          <a:r>
            <a:rPr lang="en-US" sz="2100" kern="1200" dirty="0" err="1"/>
            <a:t>MySql</a:t>
          </a:r>
          <a:r>
            <a:rPr lang="en-US" sz="2100" kern="1200" dirty="0"/>
            <a:t>/PHP)</a:t>
          </a:r>
        </a:p>
      </dsp:txBody>
      <dsp:txXfrm>
        <a:off x="8433572" y="1392530"/>
        <a:ext cx="1603613" cy="1603210"/>
      </dsp:txXfrm>
    </dsp:sp>
    <dsp:sp modelId="{CDB78564-F1DD-4ABF-89EA-65B773887A73}">
      <dsp:nvSpPr>
        <dsp:cNvPr id="0" name=""/>
        <dsp:cNvSpPr/>
      </dsp:nvSpPr>
      <dsp:spPr>
        <a:xfrm rot="2700000">
          <a:off x="5536736" y="991453"/>
          <a:ext cx="2404943" cy="240494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CFA0F-4087-4E59-A36F-6371F388F7D4}">
      <dsp:nvSpPr>
        <dsp:cNvPr id="0" name=""/>
        <dsp:cNvSpPr/>
      </dsp:nvSpPr>
      <dsp:spPr>
        <a:xfrm>
          <a:off x="5627507" y="1071804"/>
          <a:ext cx="2245058" cy="2244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BackEnd</a:t>
          </a:r>
          <a:endParaRPr lang="en-US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(Java)</a:t>
          </a:r>
        </a:p>
      </dsp:txBody>
      <dsp:txXfrm>
        <a:off x="5948230" y="1392530"/>
        <a:ext cx="1603613" cy="1603210"/>
      </dsp:txXfrm>
    </dsp:sp>
    <dsp:sp modelId="{5A225F3F-D542-4C00-8D2A-0A3D773CDDE4}">
      <dsp:nvSpPr>
        <dsp:cNvPr id="0" name=""/>
        <dsp:cNvSpPr/>
      </dsp:nvSpPr>
      <dsp:spPr>
        <a:xfrm rot="2700000">
          <a:off x="3061707" y="991453"/>
          <a:ext cx="2404943" cy="240494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FF075-72CF-4263-BE29-48093B3F3C72}">
      <dsp:nvSpPr>
        <dsp:cNvPr id="0" name=""/>
        <dsp:cNvSpPr/>
      </dsp:nvSpPr>
      <dsp:spPr>
        <a:xfrm>
          <a:off x="3142165" y="1071804"/>
          <a:ext cx="2245058" cy="2244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FrontEnd</a:t>
          </a:r>
          <a:r>
            <a:rPr lang="en-US" sz="2100" kern="1200" dirty="0"/>
            <a:t>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(HTML/CSS)</a:t>
          </a:r>
        </a:p>
      </dsp:txBody>
      <dsp:txXfrm>
        <a:off x="3462887" y="1392530"/>
        <a:ext cx="1603613" cy="1603210"/>
      </dsp:txXfrm>
    </dsp:sp>
    <dsp:sp modelId="{CB677E86-8856-45AB-B081-52517A49690E}">
      <dsp:nvSpPr>
        <dsp:cNvPr id="0" name=""/>
        <dsp:cNvSpPr/>
      </dsp:nvSpPr>
      <dsp:spPr>
        <a:xfrm rot="2700000">
          <a:off x="576364" y="991453"/>
          <a:ext cx="2404943" cy="240494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20009-7DE2-4981-9177-0EF9917741C3}">
      <dsp:nvSpPr>
        <dsp:cNvPr id="0" name=""/>
        <dsp:cNvSpPr/>
      </dsp:nvSpPr>
      <dsp:spPr>
        <a:xfrm>
          <a:off x="656822" y="1071804"/>
          <a:ext cx="2245058" cy="2244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USERS</a:t>
          </a:r>
        </a:p>
      </dsp:txBody>
      <dsp:txXfrm>
        <a:off x="977545" y="1392530"/>
        <a:ext cx="1603613" cy="1603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466919"/>
            <a:ext cx="86106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946594"/>
            <a:ext cx="8610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EuroAir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Methodology of Programming (JAVA) Project</a:t>
            </a:r>
          </a:p>
          <a:p>
            <a:r>
              <a:rPr lang="en-US" b="1" dirty="0"/>
              <a:t>UPDATED</a:t>
            </a: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190" y="365125"/>
            <a:ext cx="2567609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</a:t>
            </a:r>
            <a:r>
              <a:rPr lang="en-US" sz="1400" dirty="0"/>
              <a:t>(GUO RUIZHENG)</a:t>
            </a:r>
          </a:p>
        </p:txBody>
      </p:sp>
      <p:pic>
        <p:nvPicPr>
          <p:cNvPr id="5" name="图片 6">
            <a:extLst>
              <a:ext uri="{FF2B5EF4-FFF2-40B4-BE49-F238E27FC236}">
                <a16:creationId xmlns:a16="http://schemas.microsoft.com/office/drawing/2014/main" id="{5C971DA3-92DF-4FDC-BC49-76BABA1D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0" y="0"/>
            <a:ext cx="8538210" cy="688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0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8456F-1B0F-4B60-8C39-DF35E654A1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33DAF4-AEA6-4565-AFB7-12CEFA1CB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DENG ZHIHUI</a:t>
            </a:r>
          </a:p>
          <a:p>
            <a:r>
              <a:rPr lang="en-US" altLang="zh-CN" dirty="0"/>
              <a:t>TWBGQJ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77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33478-1340-485D-9D01-ECF66EC8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飞机在飞行&#10;&#10;描述已自动生成">
            <a:extLst>
              <a:ext uri="{FF2B5EF4-FFF2-40B4-BE49-F238E27FC236}">
                <a16:creationId xmlns:a16="http://schemas.microsoft.com/office/drawing/2014/main" id="{70C54A43-1CBA-4071-97F5-B97871DD3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9" y="0"/>
            <a:ext cx="10832841" cy="6940260"/>
          </a:xfrm>
        </p:spPr>
      </p:pic>
    </p:spTree>
    <p:extLst>
      <p:ext uri="{BB962C8B-B14F-4D97-AF65-F5344CB8AC3E}">
        <p14:creationId xmlns:p14="http://schemas.microsoft.com/office/powerpoint/2010/main" val="2280921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9BF12-303F-41C9-9005-89482145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DAEE18D6-633D-4638-931E-359BDC1CA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3785"/>
            <a:ext cx="4043494" cy="6598820"/>
          </a:xfr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4509ED46-4577-46DE-80D8-946342619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53" y="129590"/>
            <a:ext cx="3763461" cy="6598820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607AB41D-A07D-4339-93FC-6DB371505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472" y="667327"/>
            <a:ext cx="4938890" cy="552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8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F73E5-E075-458B-8959-E5B0A404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图片包含 背景图案&#10;&#10;描述已自动生成">
            <a:extLst>
              <a:ext uri="{FF2B5EF4-FFF2-40B4-BE49-F238E27FC236}">
                <a16:creationId xmlns:a16="http://schemas.microsoft.com/office/drawing/2014/main" id="{F075ED12-0162-4A55-B0EB-6890584BD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7" y="85641"/>
            <a:ext cx="10437095" cy="6686718"/>
          </a:xfrm>
        </p:spPr>
      </p:pic>
    </p:spTree>
    <p:extLst>
      <p:ext uri="{BB962C8B-B14F-4D97-AF65-F5344CB8AC3E}">
        <p14:creationId xmlns:p14="http://schemas.microsoft.com/office/powerpoint/2010/main" val="424421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9FC7A-BFB9-422D-B8AD-91A3A6AB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2CDE4C9F-2CF7-4005-AA9F-E60B1D9CF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021"/>
            <a:ext cx="3653844" cy="6429958"/>
          </a:xfr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CD0302B-9CB8-4CD3-915A-EA619005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44" y="214021"/>
            <a:ext cx="4190562" cy="6429958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43BF3DA3-BF42-4614-94F0-A2F793F09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406" y="214021"/>
            <a:ext cx="4347594" cy="64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2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2C6AA-2E54-44BC-914E-2C52FD3A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飞机在飞行&#10;&#10;描述已自动生成">
            <a:extLst>
              <a:ext uri="{FF2B5EF4-FFF2-40B4-BE49-F238E27FC236}">
                <a16:creationId xmlns:a16="http://schemas.microsoft.com/office/drawing/2014/main" id="{76E1BB8B-7553-4959-A5F9-84699853C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3" y="0"/>
            <a:ext cx="11011893" cy="7054974"/>
          </a:xfrm>
        </p:spPr>
      </p:pic>
    </p:spTree>
    <p:extLst>
      <p:ext uri="{BB962C8B-B14F-4D97-AF65-F5344CB8AC3E}">
        <p14:creationId xmlns:p14="http://schemas.microsoft.com/office/powerpoint/2010/main" val="1880532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A8FB7-56C4-403C-B419-E061F755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10A78449-7584-4D8C-A56E-66A55AE2B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7724" cy="5952744"/>
          </a:xfrm>
        </p:spPr>
      </p:pic>
    </p:spTree>
    <p:extLst>
      <p:ext uri="{BB962C8B-B14F-4D97-AF65-F5344CB8AC3E}">
        <p14:creationId xmlns:p14="http://schemas.microsoft.com/office/powerpoint/2010/main" val="403287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7FC6-ADF5-4921-BFD6-1832534E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A20DF0E5-45ED-4411-A833-CD4F470E2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6" y="120986"/>
            <a:ext cx="10515600" cy="6737014"/>
          </a:xfrm>
        </p:spPr>
      </p:pic>
    </p:spTree>
    <p:extLst>
      <p:ext uri="{BB962C8B-B14F-4D97-AF65-F5344CB8AC3E}">
        <p14:creationId xmlns:p14="http://schemas.microsoft.com/office/powerpoint/2010/main" val="4126878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6F95D-0993-487F-9274-C96DC4AF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0CAB2D8B-B410-422B-808B-C2F8E6A71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205484"/>
            <a:ext cx="6995159" cy="6447032"/>
          </a:xfrm>
        </p:spPr>
      </p:pic>
    </p:spTree>
    <p:extLst>
      <p:ext uri="{BB962C8B-B14F-4D97-AF65-F5344CB8AC3E}">
        <p14:creationId xmlns:p14="http://schemas.microsoft.com/office/powerpoint/2010/main" val="208605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Susan Koko – TYZ8PV</a:t>
            </a:r>
          </a:p>
          <a:p>
            <a:r>
              <a:rPr lang="en-US" dirty="0"/>
              <a:t>Guo </a:t>
            </a:r>
            <a:r>
              <a:rPr lang="en-US" dirty="0" err="1"/>
              <a:t>Ruizheng</a:t>
            </a:r>
            <a:r>
              <a:rPr lang="en-US" dirty="0"/>
              <a:t> – YT6WA9</a:t>
            </a:r>
          </a:p>
          <a:p>
            <a:r>
              <a:rPr lang="en-US" dirty="0"/>
              <a:t>Deng </a:t>
            </a:r>
            <a:r>
              <a:rPr lang="en-US" dirty="0" err="1"/>
              <a:t>Zhihui</a:t>
            </a:r>
            <a:r>
              <a:rPr lang="en-US" dirty="0"/>
              <a:t> – TWBGQJ</a:t>
            </a:r>
          </a:p>
          <a:p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Haobo</a:t>
            </a:r>
            <a:r>
              <a:rPr lang="en-US" dirty="0"/>
              <a:t> – C7VQKI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B6C2F-3971-4A59-8839-C52DF63B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图片包含 人, 室内, 男人, 飞机&#10;&#10;描述已自动生成">
            <a:extLst>
              <a:ext uri="{FF2B5EF4-FFF2-40B4-BE49-F238E27FC236}">
                <a16:creationId xmlns:a16="http://schemas.microsoft.com/office/drawing/2014/main" id="{81F25155-6228-4A0C-AF6C-7EDE1B29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24" y="73067"/>
            <a:ext cx="10590396" cy="6784933"/>
          </a:xfrm>
        </p:spPr>
      </p:pic>
    </p:spTree>
    <p:extLst>
      <p:ext uri="{BB962C8B-B14F-4D97-AF65-F5344CB8AC3E}">
        <p14:creationId xmlns:p14="http://schemas.microsoft.com/office/powerpoint/2010/main" val="233527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8F1F2-4FDB-45C7-B6BC-041A61ED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BB9AD737-246E-4493-8A94-014B7EA29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7" y="73152"/>
            <a:ext cx="11727365" cy="6858000"/>
          </a:xfrm>
        </p:spPr>
      </p:pic>
    </p:spTree>
    <p:extLst>
      <p:ext uri="{BB962C8B-B14F-4D97-AF65-F5344CB8AC3E}">
        <p14:creationId xmlns:p14="http://schemas.microsoft.com/office/powerpoint/2010/main" val="4219474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E1CE8-AFE8-41EE-900D-956670A7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31F11808-125F-43E1-B885-E524DA0C9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9679"/>
            <a:ext cx="10689336" cy="6848321"/>
          </a:xfrm>
        </p:spPr>
      </p:pic>
    </p:spTree>
    <p:extLst>
      <p:ext uri="{BB962C8B-B14F-4D97-AF65-F5344CB8AC3E}">
        <p14:creationId xmlns:p14="http://schemas.microsoft.com/office/powerpoint/2010/main" val="1154598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A4C7B-0DD2-43E9-A7A7-FAFE9D3A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人, 男人, 电脑, 看着&#10;&#10;描述已自动生成">
            <a:extLst>
              <a:ext uri="{FF2B5EF4-FFF2-40B4-BE49-F238E27FC236}">
                <a16:creationId xmlns:a16="http://schemas.microsoft.com/office/drawing/2014/main" id="{AE825C70-67A8-4CC2-BF04-28EC37228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9" y="0"/>
            <a:ext cx="10705171" cy="6858466"/>
          </a:xfrm>
        </p:spPr>
      </p:pic>
    </p:spTree>
    <p:extLst>
      <p:ext uri="{BB962C8B-B14F-4D97-AF65-F5344CB8AC3E}">
        <p14:creationId xmlns:p14="http://schemas.microsoft.com/office/powerpoint/2010/main" val="142868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C8A7B-AF53-4AFC-9027-62DC856F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08D368D0-240A-4B1E-8FB6-3D53F39C0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" y="538124"/>
            <a:ext cx="11990887" cy="5954751"/>
          </a:xfrm>
        </p:spPr>
      </p:pic>
    </p:spTree>
    <p:extLst>
      <p:ext uri="{BB962C8B-B14F-4D97-AF65-F5344CB8AC3E}">
        <p14:creationId xmlns:p14="http://schemas.microsoft.com/office/powerpoint/2010/main" val="800107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B8F1A-61E2-4F8F-AC4E-9C13AF06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594F2992-CE43-4637-8DE8-68294FF40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0"/>
            <a:ext cx="10716768" cy="6865896"/>
          </a:xfrm>
        </p:spPr>
      </p:pic>
    </p:spTree>
    <p:extLst>
      <p:ext uri="{BB962C8B-B14F-4D97-AF65-F5344CB8AC3E}">
        <p14:creationId xmlns:p14="http://schemas.microsoft.com/office/powerpoint/2010/main" val="1940675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64AB5-EFCC-4FE0-8A27-B0FF0D7DA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人, 室内, 男人, 看着&#10;&#10;描述已自动生成">
            <a:extLst>
              <a:ext uri="{FF2B5EF4-FFF2-40B4-BE49-F238E27FC236}">
                <a16:creationId xmlns:a16="http://schemas.microsoft.com/office/drawing/2014/main" id="{580AACB4-D890-497F-87D1-DC0F4989A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9" y="0"/>
            <a:ext cx="10704443" cy="6858000"/>
          </a:xfrm>
        </p:spPr>
      </p:pic>
    </p:spTree>
    <p:extLst>
      <p:ext uri="{BB962C8B-B14F-4D97-AF65-F5344CB8AC3E}">
        <p14:creationId xmlns:p14="http://schemas.microsoft.com/office/powerpoint/2010/main" val="2933826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8E58A-03BA-4872-B86C-CE82CEDD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F5E190AE-5EBC-4714-87DD-0C9097584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0" y="0"/>
            <a:ext cx="10682868" cy="6868170"/>
          </a:xfrm>
        </p:spPr>
      </p:pic>
    </p:spTree>
    <p:extLst>
      <p:ext uri="{BB962C8B-B14F-4D97-AF65-F5344CB8AC3E}">
        <p14:creationId xmlns:p14="http://schemas.microsoft.com/office/powerpoint/2010/main" val="627651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8E5CB-AE29-4F0B-9DA5-92C0A02B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F2894135-D815-4C38-B9C1-0061F22BA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679"/>
            <a:ext cx="10689336" cy="6848321"/>
          </a:xfrm>
        </p:spPr>
      </p:pic>
    </p:spTree>
    <p:extLst>
      <p:ext uri="{BB962C8B-B14F-4D97-AF65-F5344CB8AC3E}">
        <p14:creationId xmlns:p14="http://schemas.microsoft.com/office/powerpoint/2010/main" val="2334261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82204-F691-4D23-8127-D3ED6084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 descr="图片包含 人, 室内, 男人, 汽车&#10;&#10;描述已自动生成">
            <a:extLst>
              <a:ext uri="{FF2B5EF4-FFF2-40B4-BE49-F238E27FC236}">
                <a16:creationId xmlns:a16="http://schemas.microsoft.com/office/drawing/2014/main" id="{AF5A82FB-5AD9-4EA1-AF32-98C63F18F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0" y="529683"/>
            <a:ext cx="11881939" cy="5798634"/>
          </a:xfrm>
        </p:spPr>
      </p:pic>
    </p:spTree>
    <p:extLst>
      <p:ext uri="{BB962C8B-B14F-4D97-AF65-F5344CB8AC3E}">
        <p14:creationId xmlns:p14="http://schemas.microsoft.com/office/powerpoint/2010/main" val="114941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D66D-A848-487E-B874-75E02B56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82B-505A-4652-BD28-F163406E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proposed airline reservation system is a web based Java project </a:t>
            </a:r>
          </a:p>
          <a:p>
            <a:r>
              <a:rPr lang="en-US" dirty="0"/>
              <a:t>It is a comprehensive passenger processing system that includes e-ticket operations. The main features of this airline reservation system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Printing of E-tickets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Maintaining passenger records in database</a:t>
            </a:r>
          </a:p>
        </p:txBody>
      </p:sp>
    </p:spTree>
    <p:extLst>
      <p:ext uri="{BB962C8B-B14F-4D97-AF65-F5344CB8AC3E}">
        <p14:creationId xmlns:p14="http://schemas.microsoft.com/office/powerpoint/2010/main" val="379996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39F95-3509-414F-AD7A-83EE74CC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B4B03CB5-3CE7-45D0-8E21-CC6CE5315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8" y="182562"/>
            <a:ext cx="11985762" cy="6492875"/>
          </a:xfrm>
        </p:spPr>
      </p:pic>
    </p:spTree>
    <p:extLst>
      <p:ext uri="{BB962C8B-B14F-4D97-AF65-F5344CB8AC3E}">
        <p14:creationId xmlns:p14="http://schemas.microsoft.com/office/powerpoint/2010/main" val="198054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E6168-148B-4A90-B01F-A1ED78A8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, 应用程序, Word&#10;&#10;描述已自动生成">
            <a:extLst>
              <a:ext uri="{FF2B5EF4-FFF2-40B4-BE49-F238E27FC236}">
                <a16:creationId xmlns:a16="http://schemas.microsoft.com/office/drawing/2014/main" id="{58EE892F-A082-4CD7-90B0-D0AC46DC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608"/>
            <a:ext cx="12192000" cy="5949950"/>
          </a:xfrm>
        </p:spPr>
      </p:pic>
    </p:spTree>
    <p:extLst>
      <p:ext uri="{BB962C8B-B14F-4D97-AF65-F5344CB8AC3E}">
        <p14:creationId xmlns:p14="http://schemas.microsoft.com/office/powerpoint/2010/main" val="846807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3EC42-CCBD-498F-9A9D-BC3F155A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人, 男人, 室内, 卡车&#10;&#10;描述已自动生成">
            <a:extLst>
              <a:ext uri="{FF2B5EF4-FFF2-40B4-BE49-F238E27FC236}">
                <a16:creationId xmlns:a16="http://schemas.microsoft.com/office/drawing/2014/main" id="{EEF2F368-6C99-41DE-A17B-D30E09A8D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201836" cy="5954751"/>
          </a:xfrm>
        </p:spPr>
      </p:pic>
    </p:spTree>
    <p:extLst>
      <p:ext uri="{BB962C8B-B14F-4D97-AF65-F5344CB8AC3E}">
        <p14:creationId xmlns:p14="http://schemas.microsoft.com/office/powerpoint/2010/main" val="3101470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32702-C96F-4108-88C6-23DD43B10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Java  for connect to database and print it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pdf</a:t>
            </a:r>
            <a:endParaRPr lang="zh-CN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28C79F-A45A-4B0B-B1C5-D2AED347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12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8000" dirty="0" err="1"/>
              <a:t>Su</a:t>
            </a:r>
            <a:r>
              <a:rPr lang="en-US" altLang="zh-CN" sz="8000" dirty="0"/>
              <a:t> </a:t>
            </a:r>
            <a:r>
              <a:rPr lang="en-US" altLang="zh-CN" sz="8000" dirty="0" err="1"/>
              <a:t>Haobo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050003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3CEC8-9EBF-4219-98EF-2C99302EB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 the first</a:t>
            </a:r>
            <a:endParaRPr lang="zh-CN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206851-4CA7-4893-BA1C-81B00AE33F4A}"/>
              </a:ext>
            </a:extLst>
          </p:cNvPr>
          <p:cNvSpPr txBox="1"/>
          <p:nvPr/>
        </p:nvSpPr>
        <p:spPr>
          <a:xfrm>
            <a:off x="768543" y="1258301"/>
            <a:ext cx="96819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 used </a:t>
            </a:r>
            <a:r>
              <a:rPr lang="en-US" altLang="zh-CN" sz="2800" dirty="0" err="1"/>
              <a:t>mybatis.MyBatis</a:t>
            </a:r>
            <a:r>
              <a:rPr lang="en-US" altLang="zh-CN" sz="2800" dirty="0"/>
              <a:t> is an excellent persistence layer framework that supports custom SQL, stored procedures, and advanced mapping. </a:t>
            </a:r>
            <a:r>
              <a:rPr lang="en-US" altLang="zh-CN" sz="2800" dirty="0" err="1"/>
              <a:t>MyBatis</a:t>
            </a:r>
            <a:r>
              <a:rPr lang="en-US" altLang="zh-CN" sz="2800" dirty="0"/>
              <a:t> eliminates almost all JDBC code and the work of setting parameters and obtaining result sets. </a:t>
            </a:r>
            <a:r>
              <a:rPr lang="en-US" altLang="zh-CN" sz="2800" dirty="0" err="1"/>
              <a:t>MyBatis</a:t>
            </a:r>
            <a:r>
              <a:rPr lang="en-US" altLang="zh-CN" sz="2800" dirty="0"/>
              <a:t> can configure and map primitive types, interfaces and Java POJOs (Plain Old Java Objects) as records in the database through simple XML or annotations.</a:t>
            </a:r>
            <a:endParaRPr lang="zh-CN" altLang="en-US" sz="28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C1F0B4A-F5EA-4613-82D0-CB060A0FEAA4}"/>
              </a:ext>
            </a:extLst>
          </p:cNvPr>
          <p:cNvCxnSpPr>
            <a:cxnSpLocks/>
          </p:cNvCxnSpPr>
          <p:nvPr/>
        </p:nvCxnSpPr>
        <p:spPr>
          <a:xfrm>
            <a:off x="6230472" y="5262282"/>
            <a:ext cx="2079810" cy="69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006C4C-24AD-43A1-BDD4-9186CF8EB435}"/>
              </a:ext>
            </a:extLst>
          </p:cNvPr>
          <p:cNvSpPr txBox="1"/>
          <p:nvPr/>
        </p:nvSpPr>
        <p:spPr>
          <a:xfrm>
            <a:off x="4007181" y="4989191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mybatis</a:t>
            </a:r>
            <a:r>
              <a:rPr lang="en-US" altLang="zh-CN" dirty="0"/>
              <a:t> related files</a:t>
            </a:r>
            <a:endParaRPr lang="zh-CN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D0E9B3-531C-425F-A267-0CB56A6DF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22" y="3859046"/>
            <a:ext cx="3937618" cy="29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195392-C1D7-4D48-88E7-202D6C56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 entity corresponding to the table in the database, each entity is a column of the table</a:t>
            </a:r>
            <a:endParaRPr lang="zh-CN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E4647A-AD07-4D1B-932E-7E9B7CC4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495" y="2159373"/>
            <a:ext cx="6438321" cy="31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00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001D6D-9A82-4B0C-AAD8-9A577C42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Mybatis</a:t>
            </a:r>
            <a:r>
              <a:rPr lang="en-US" altLang="zh-CN" dirty="0"/>
              <a:t> reads data and stores it in each List</a:t>
            </a:r>
            <a:endParaRPr lang="zh-CN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1DA490-4A85-4BD9-BA42-ED161B1F5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571" y="1807695"/>
            <a:ext cx="6711963" cy="4351338"/>
          </a:xfrm>
        </p:spPr>
      </p:pic>
    </p:spTree>
    <p:extLst>
      <p:ext uri="{BB962C8B-B14F-4D97-AF65-F5344CB8AC3E}">
        <p14:creationId xmlns:p14="http://schemas.microsoft.com/office/powerpoint/2010/main" val="1192298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F538B4-90FA-4467-B994-25D0440C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Write the read data to the pdf file, using the jar package of </a:t>
            </a:r>
            <a:r>
              <a:rPr lang="en-US" altLang="zh-CN" dirty="0" err="1"/>
              <a:t>itextpdf</a:t>
            </a:r>
            <a:endParaRPr lang="zh-CN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31C7205-5CF3-4D67-A276-C7E5B0589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23" y="2041450"/>
            <a:ext cx="7023468" cy="4351338"/>
          </a:xfrm>
        </p:spPr>
      </p:pic>
    </p:spTree>
    <p:extLst>
      <p:ext uri="{BB962C8B-B14F-4D97-AF65-F5344CB8AC3E}">
        <p14:creationId xmlns:p14="http://schemas.microsoft.com/office/powerpoint/2010/main" val="737141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C76542-AAD5-472E-A5BD-99658778B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2" y="1882587"/>
            <a:ext cx="6441141" cy="255522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The configuration file, the first one is used to generate those files under the DAO package. It is </a:t>
            </a:r>
            <a:r>
              <a:rPr lang="en-US" altLang="zh-CN" dirty="0" err="1"/>
              <a:t>mybatis</a:t>
            </a:r>
            <a:r>
              <a:rPr lang="en-US" altLang="zh-CN" dirty="0"/>
              <a:t> reverse engineering. The corresponding code is generated according to the table structure in the database, without the need for human handwriting</a:t>
            </a:r>
          </a:p>
          <a:p>
            <a:r>
              <a:rPr lang="en-US" altLang="zh-CN" dirty="0"/>
              <a:t>The second file is used by </a:t>
            </a:r>
            <a:r>
              <a:rPr lang="en-US" altLang="zh-CN" dirty="0" err="1"/>
              <a:t>jdbc</a:t>
            </a:r>
            <a:r>
              <a:rPr lang="en-US" altLang="zh-CN" dirty="0"/>
              <a:t> to connect to the database. It contains the </a:t>
            </a:r>
            <a:r>
              <a:rPr lang="en-US" altLang="zh-CN" dirty="0" err="1"/>
              <a:t>ip</a:t>
            </a:r>
            <a:r>
              <a:rPr lang="en-US" altLang="zh-CN" dirty="0"/>
              <a:t> address of the database server and the type of database used, as well as the user name and password.</a:t>
            </a:r>
            <a:endParaRPr lang="zh-CN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756C7C-20F3-49DE-BB68-9D92FA906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41" y="215812"/>
            <a:ext cx="3774141" cy="625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3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85872D-F72D-4A26-A967-CAAE89BA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new pdf will download in this file</a:t>
            </a:r>
            <a:endParaRPr lang="zh-CN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9265980-4D7D-41E0-BA13-B7AEF7C8E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5893"/>
            <a:ext cx="10426043" cy="1923107"/>
          </a:xfrm>
        </p:spPr>
      </p:pic>
    </p:spTree>
    <p:extLst>
      <p:ext uri="{BB962C8B-B14F-4D97-AF65-F5344CB8AC3E}">
        <p14:creationId xmlns:p14="http://schemas.microsoft.com/office/powerpoint/2010/main" val="295093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AA79-0F29-4192-A210-28067B4C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D1DCBC-DEFC-4B82-A4F9-4DAC89244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775963"/>
              </p:ext>
            </p:extLst>
          </p:nvPr>
        </p:nvGraphicFramePr>
        <p:xfrm>
          <a:off x="838200" y="1789113"/>
          <a:ext cx="10515600" cy="438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523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3AC84-4B83-4014-B48E-B8466B23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is a example</a:t>
            </a:r>
            <a:endParaRPr lang="zh-CN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776981-9DC8-4110-AA93-13A05E31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10" y="1404749"/>
            <a:ext cx="9346266" cy="54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7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46FE951-D556-49E6-B393-050608272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223962"/>
            <a:ext cx="110585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76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84956F6-22F6-412F-80BA-D0723F375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7" y="590550"/>
            <a:ext cx="72485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4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en-US" sz="1400" dirty="0"/>
              <a:t>(GUO RUIZHENG)</a:t>
            </a:r>
          </a:p>
        </p:txBody>
      </p:sp>
      <p:sp>
        <p:nvSpPr>
          <p:cNvPr id="8" name="可选流程 5">
            <a:extLst>
              <a:ext uri="{FF2B5EF4-FFF2-40B4-BE49-F238E27FC236}">
                <a16:creationId xmlns:a16="http://schemas.microsoft.com/office/drawing/2014/main" id="{E63E7550-FF31-4D63-966E-9FF4EF266AB5}"/>
              </a:ext>
            </a:extLst>
          </p:cNvPr>
          <p:cNvSpPr/>
          <p:nvPr/>
        </p:nvSpPr>
        <p:spPr>
          <a:xfrm>
            <a:off x="3595688" y="1577261"/>
            <a:ext cx="1509124" cy="5153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User</a:t>
            </a:r>
            <a:endParaRPr kumimoji="1" lang="zh-CN" altLang="en-US" dirty="0"/>
          </a:p>
        </p:txBody>
      </p:sp>
      <p:sp>
        <p:nvSpPr>
          <p:cNvPr id="10" name="可选流程 6">
            <a:extLst>
              <a:ext uri="{FF2B5EF4-FFF2-40B4-BE49-F238E27FC236}">
                <a16:creationId xmlns:a16="http://schemas.microsoft.com/office/drawing/2014/main" id="{FF9B440E-C195-4716-83B5-89BF1734161A}"/>
              </a:ext>
            </a:extLst>
          </p:cNvPr>
          <p:cNvSpPr/>
          <p:nvPr/>
        </p:nvSpPr>
        <p:spPr>
          <a:xfrm>
            <a:off x="3652841" y="5177177"/>
            <a:ext cx="1809326" cy="5153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Flight </a:t>
            </a:r>
            <a:endParaRPr kumimoji="1" lang="zh-CN" altLang="en-US" dirty="0"/>
          </a:p>
        </p:txBody>
      </p:sp>
      <p:sp>
        <p:nvSpPr>
          <p:cNvPr id="12" name="可选流程 7">
            <a:extLst>
              <a:ext uri="{FF2B5EF4-FFF2-40B4-BE49-F238E27FC236}">
                <a16:creationId xmlns:a16="http://schemas.microsoft.com/office/drawing/2014/main" id="{2D5E44DF-8EA4-4140-939B-902C44F7396C}"/>
              </a:ext>
            </a:extLst>
          </p:cNvPr>
          <p:cNvSpPr/>
          <p:nvPr/>
        </p:nvSpPr>
        <p:spPr>
          <a:xfrm>
            <a:off x="3624264" y="3371949"/>
            <a:ext cx="1509124" cy="5811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Contact details</a:t>
            </a:r>
            <a:endParaRPr kumimoji="1" lang="zh-CN" altLang="en-US" dirty="0"/>
          </a:p>
        </p:txBody>
      </p:sp>
      <p:sp>
        <p:nvSpPr>
          <p:cNvPr id="14" name="可选流程 8">
            <a:extLst>
              <a:ext uri="{FF2B5EF4-FFF2-40B4-BE49-F238E27FC236}">
                <a16:creationId xmlns:a16="http://schemas.microsoft.com/office/drawing/2014/main" id="{B1FD730A-EE70-4639-AFC8-310471051357}"/>
              </a:ext>
            </a:extLst>
          </p:cNvPr>
          <p:cNvSpPr/>
          <p:nvPr/>
        </p:nvSpPr>
        <p:spPr>
          <a:xfrm>
            <a:off x="3600455" y="2463354"/>
            <a:ext cx="1509124" cy="7251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Personal information</a:t>
            </a:r>
            <a:endParaRPr kumimoji="1" lang="zh-CN" altLang="en-US" dirty="0"/>
          </a:p>
        </p:txBody>
      </p:sp>
      <p:sp>
        <p:nvSpPr>
          <p:cNvPr id="16" name="可选流程 9">
            <a:extLst>
              <a:ext uri="{FF2B5EF4-FFF2-40B4-BE49-F238E27FC236}">
                <a16:creationId xmlns:a16="http://schemas.microsoft.com/office/drawing/2014/main" id="{48F482D6-20AB-43CE-8BEA-E5A83A2AFED7}"/>
              </a:ext>
            </a:extLst>
          </p:cNvPr>
          <p:cNvSpPr/>
          <p:nvPr/>
        </p:nvSpPr>
        <p:spPr>
          <a:xfrm>
            <a:off x="3624265" y="4274563"/>
            <a:ext cx="1809326" cy="6565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Flight information</a:t>
            </a:r>
            <a:endParaRPr kumimoji="1" lang="zh-CN" altLang="en-US" dirty="0"/>
          </a:p>
        </p:txBody>
      </p:sp>
      <p:sp>
        <p:nvSpPr>
          <p:cNvPr id="18" name="可选流程 10">
            <a:extLst>
              <a:ext uri="{FF2B5EF4-FFF2-40B4-BE49-F238E27FC236}">
                <a16:creationId xmlns:a16="http://schemas.microsoft.com/office/drawing/2014/main" id="{35761CCF-80A8-4907-9183-BC5EF39692E7}"/>
              </a:ext>
            </a:extLst>
          </p:cNvPr>
          <p:cNvSpPr/>
          <p:nvPr/>
        </p:nvSpPr>
        <p:spPr>
          <a:xfrm>
            <a:off x="3667129" y="6098989"/>
            <a:ext cx="2198778" cy="5153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Payment</a:t>
            </a:r>
            <a:endParaRPr kumimoji="1" lang="zh-CN" altLang="en-US" dirty="0"/>
          </a:p>
        </p:txBody>
      </p:sp>
      <p:sp>
        <p:nvSpPr>
          <p:cNvPr id="20" name="双大括号 11">
            <a:extLst>
              <a:ext uri="{FF2B5EF4-FFF2-40B4-BE49-F238E27FC236}">
                <a16:creationId xmlns:a16="http://schemas.microsoft.com/office/drawing/2014/main" id="{016C293C-B8BE-4EBD-B230-8A39CA8375B0}"/>
              </a:ext>
            </a:extLst>
          </p:cNvPr>
          <p:cNvSpPr/>
          <p:nvPr/>
        </p:nvSpPr>
        <p:spPr>
          <a:xfrm>
            <a:off x="2489487" y="2668657"/>
            <a:ext cx="4205054" cy="3624180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02543-5579-4AEE-8055-C1FB152D290E}"/>
              </a:ext>
            </a:extLst>
          </p:cNvPr>
          <p:cNvSpPr txBox="1"/>
          <p:nvPr/>
        </p:nvSpPr>
        <p:spPr>
          <a:xfrm>
            <a:off x="974035" y="4296081"/>
            <a:ext cx="117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EUROAIR</a:t>
            </a:r>
          </a:p>
        </p:txBody>
      </p:sp>
    </p:spTree>
    <p:extLst>
      <p:ext uri="{BB962C8B-B14F-4D97-AF65-F5344CB8AC3E}">
        <p14:creationId xmlns:p14="http://schemas.microsoft.com/office/powerpoint/2010/main" val="261015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</a:t>
            </a:r>
            <a:r>
              <a:rPr lang="en-US" sz="1400" dirty="0"/>
              <a:t>(GUO RUIZHENG)</a:t>
            </a: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98A39AA6-9D7D-403B-A873-08EB5C1B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1" y="1319583"/>
            <a:ext cx="6540500" cy="1879600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C5FB6DF8-73BC-40BF-BCA9-C9BFDC2D4B70}"/>
              </a:ext>
            </a:extLst>
          </p:cNvPr>
          <p:cNvSpPr txBox="1"/>
          <p:nvPr/>
        </p:nvSpPr>
        <p:spPr>
          <a:xfrm>
            <a:off x="1964007" y="79657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Basic setting</a:t>
            </a:r>
            <a:endParaRPr kumimoji="1" lang="zh-CN" altLang="en-US" b="1" dirty="0"/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ABD6BFF4-0B71-42E1-93A7-CA1030D2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20" y="766350"/>
            <a:ext cx="3395327" cy="28554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87E45A-2918-42F2-B710-91C4D622E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621" y="442627"/>
            <a:ext cx="3395328" cy="980241"/>
          </a:xfrm>
          <a:prstGeom prst="rect">
            <a:avLst/>
          </a:prstGeom>
        </p:spPr>
      </p:pic>
      <p:pic>
        <p:nvPicPr>
          <p:cNvPr id="11" name="图片 3">
            <a:extLst>
              <a:ext uri="{FF2B5EF4-FFF2-40B4-BE49-F238E27FC236}">
                <a16:creationId xmlns:a16="http://schemas.microsoft.com/office/drawing/2014/main" id="{83A37AF8-E99D-479D-A7AB-97F6E1554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56" y="4357192"/>
            <a:ext cx="11742492" cy="2003256"/>
          </a:xfrm>
          <a:prstGeom prst="rect">
            <a:avLst/>
          </a:prstGeom>
        </p:spPr>
      </p:pic>
      <p:sp>
        <p:nvSpPr>
          <p:cNvPr id="12" name="文本框 7">
            <a:extLst>
              <a:ext uri="{FF2B5EF4-FFF2-40B4-BE49-F238E27FC236}">
                <a16:creationId xmlns:a16="http://schemas.microsoft.com/office/drawing/2014/main" id="{094CB39B-7DED-44EF-BFE5-1136FEA402B5}"/>
              </a:ext>
            </a:extLst>
          </p:cNvPr>
          <p:cNvSpPr txBox="1"/>
          <p:nvPr/>
        </p:nvSpPr>
        <p:spPr>
          <a:xfrm>
            <a:off x="5679529" y="385065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User</a:t>
            </a:r>
            <a:endParaRPr kumimoji="1" lang="zh-CN" altLang="en-US" b="1" dirty="0"/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1F731143-B29F-4FC1-A169-A71B1EA7FFB1}"/>
              </a:ext>
            </a:extLst>
          </p:cNvPr>
          <p:cNvSpPr txBox="1"/>
          <p:nvPr/>
        </p:nvSpPr>
        <p:spPr>
          <a:xfrm>
            <a:off x="6333875" y="4018638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600" b="1" dirty="0">
                <a:solidFill>
                  <a:srgbClr val="00B050"/>
                </a:solidFill>
              </a:rPr>
              <a:t>(hash)</a:t>
            </a:r>
            <a:endParaRPr kumimoji="1"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B31F0-9711-4618-8523-1AF31CBA2EA2}"/>
              </a:ext>
            </a:extLst>
          </p:cNvPr>
          <p:cNvSpPr txBox="1"/>
          <p:nvPr/>
        </p:nvSpPr>
        <p:spPr>
          <a:xfrm>
            <a:off x="9395351" y="1377259"/>
            <a:ext cx="131742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379794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62" y="365125"/>
            <a:ext cx="5485737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</a:t>
            </a:r>
            <a:r>
              <a:rPr lang="en-US" sz="1400" dirty="0"/>
              <a:t>(GUO RUIZHENG)</a:t>
            </a:r>
          </a:p>
        </p:txBody>
      </p:sp>
      <p:pic>
        <p:nvPicPr>
          <p:cNvPr id="15" name="图片 11">
            <a:extLst>
              <a:ext uri="{FF2B5EF4-FFF2-40B4-BE49-F238E27FC236}">
                <a16:creationId xmlns:a16="http://schemas.microsoft.com/office/drawing/2014/main" id="{927C362F-D177-4312-9B74-C076A08B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4" y="4947700"/>
            <a:ext cx="4850545" cy="1851660"/>
          </a:xfrm>
          <a:prstGeom prst="rect">
            <a:avLst/>
          </a:prstGeom>
        </p:spPr>
      </p:pic>
      <p:pic>
        <p:nvPicPr>
          <p:cNvPr id="17" name="图片 9">
            <a:extLst>
              <a:ext uri="{FF2B5EF4-FFF2-40B4-BE49-F238E27FC236}">
                <a16:creationId xmlns:a16="http://schemas.microsoft.com/office/drawing/2014/main" id="{2F920231-0870-41E3-A224-B22CE21F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85" y="238539"/>
            <a:ext cx="4848708" cy="4748113"/>
          </a:xfrm>
          <a:prstGeom prst="rect">
            <a:avLst/>
          </a:prstGeom>
        </p:spPr>
      </p:pic>
      <p:pic>
        <p:nvPicPr>
          <p:cNvPr id="19" name="图片 13">
            <a:extLst>
              <a:ext uri="{FF2B5EF4-FFF2-40B4-BE49-F238E27FC236}">
                <a16:creationId xmlns:a16="http://schemas.microsoft.com/office/drawing/2014/main" id="{3FF285AB-BEA0-4CED-A094-F27CAF3BE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95" y="1516390"/>
            <a:ext cx="10866120" cy="13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08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094" y="365125"/>
            <a:ext cx="2551706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</a:t>
            </a:r>
            <a:r>
              <a:rPr lang="en-US" sz="1400" dirty="0"/>
              <a:t>(GUO RUIZHENG)</a:t>
            </a: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A19C9A51-C511-46C2-9F7A-7FA4CCAD3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8" y="92186"/>
            <a:ext cx="7765199" cy="4286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95F01F-825E-457C-ADAC-EC809B21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209" y="3020502"/>
            <a:ext cx="8576100" cy="32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25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013B-4129-4A56-8657-91259B13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</a:t>
            </a:r>
            <a:r>
              <a:rPr lang="en-US" sz="1400" dirty="0"/>
              <a:t>(GUO RUIZHENG)</a:t>
            </a:r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EA99E2CD-5DCB-4414-BDEC-598FFE9B7F97}"/>
              </a:ext>
            </a:extLst>
          </p:cNvPr>
          <p:cNvSpPr txBox="1"/>
          <p:nvPr/>
        </p:nvSpPr>
        <p:spPr>
          <a:xfrm>
            <a:off x="1242079" y="365125"/>
            <a:ext cx="1366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2000" b="1" dirty="0"/>
              <a:t>Table details</a:t>
            </a:r>
            <a:endParaRPr kumimoji="1" lang="zh-CN" altLang="en-US" sz="2000" b="1" dirty="0"/>
          </a:p>
        </p:txBody>
      </p:sp>
      <p:pic>
        <p:nvPicPr>
          <p:cNvPr id="12" name="图片 7">
            <a:extLst>
              <a:ext uri="{FF2B5EF4-FFF2-40B4-BE49-F238E27FC236}">
                <a16:creationId xmlns:a16="http://schemas.microsoft.com/office/drawing/2014/main" id="{8EA6A76D-A6BA-4D57-A443-69BB0890D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36" y="1498404"/>
            <a:ext cx="6763052" cy="50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2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rld Cup Russia PowerPoint Template" id="{ADC120F1-E95A-FF49-9AE4-D2C3BC5F4D99}" vid="{72FAE903-11B1-8441-BE03-60A1CBE0E7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Aviation-PowerPoint-Template</Template>
  <TotalTime>1489</TotalTime>
  <Words>365</Words>
  <Application>Microsoft Office PowerPoint</Application>
  <PresentationFormat>Widescreen</PresentationFormat>
  <Paragraphs>54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Trebuchet MS</vt:lpstr>
      <vt:lpstr>Office Theme</vt:lpstr>
      <vt:lpstr>EuroAir</vt:lpstr>
      <vt:lpstr>Group Members</vt:lpstr>
      <vt:lpstr>Project Summary</vt:lpstr>
      <vt:lpstr>Technology Stack</vt:lpstr>
      <vt:lpstr>MYSQL (GUO RUIZHENG)</vt:lpstr>
      <vt:lpstr>MYSQL (GUO RUIZHENG)</vt:lpstr>
      <vt:lpstr>MYSQL (GUO RUIZHENG)</vt:lpstr>
      <vt:lpstr>MYSQL (GUO RUIZHENG)</vt:lpstr>
      <vt:lpstr>MYSQL (GUO RUIZHENG)</vt:lpstr>
      <vt:lpstr>MYSQL (GUO RUIZHENG)</vt:lpstr>
      <vt:lpstr>PHP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 for connect to database and print it with pdf</vt:lpstr>
      <vt:lpstr>At the first</vt:lpstr>
      <vt:lpstr>The entity corresponding to the table in the database, each entity is a column of the table</vt:lpstr>
      <vt:lpstr>Mybatis reads data and stores it in each List</vt:lpstr>
      <vt:lpstr>Write the read data to the pdf file, using the jar package of itextpdf</vt:lpstr>
      <vt:lpstr>PowerPoint Presentation</vt:lpstr>
      <vt:lpstr>The new pdf will download in this file</vt:lpstr>
      <vt:lpstr>This is a example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EuroAir</dc:title>
  <dc:creator>DELL</dc:creator>
  <cp:lastModifiedBy>DELL</cp:lastModifiedBy>
  <cp:revision>21</cp:revision>
  <dcterms:created xsi:type="dcterms:W3CDTF">2020-11-11T11:28:19Z</dcterms:created>
  <dcterms:modified xsi:type="dcterms:W3CDTF">2020-12-10T07:34:49Z</dcterms:modified>
</cp:coreProperties>
</file>